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085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6603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7520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127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9078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8661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4366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1203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3184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8593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9325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1D570-DFB7-4C38-B540-D26FA11EFDC6}" type="datetimeFigureOut">
              <a:rPr lang="en-IN" smtClean="0"/>
              <a:pPr/>
              <a:t>28-08-2018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FF383-547D-40B0-A748-A601B46A002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35654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A633-73DE-4E93-A0D6-27C00D06263A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0"/>
            <a:ext cx="11222182" cy="784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804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2018-08-27T12:05:26Z</dcterms:created>
  <dcterms:modified xsi:type="dcterms:W3CDTF">2018-08-28T06:44:48Z</dcterms:modified>
</cp:coreProperties>
</file>